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5" autoAdjust="0"/>
    <p:restoredTop sz="95188" autoAdjust="0"/>
  </p:normalViewPr>
  <p:slideViewPr>
    <p:cSldViewPr showGuides="1">
      <p:cViewPr varScale="1">
        <p:scale>
          <a:sx n="72" d="100"/>
          <a:sy n="72" d="100"/>
        </p:scale>
        <p:origin x="224" y="100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8.04.24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“Информационни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3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Button, Label, TextBox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>
                <a:solidFill>
                  <a:schemeClr val="bg1"/>
                </a:solidFill>
              </a:rPr>
              <a:t>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12951</TotalTime>
  <Words>2384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Foundation - Open Courseware</dc:title>
  <dc:subject>Software Development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135</cp:revision>
  <dcterms:created xsi:type="dcterms:W3CDTF">2018-05-23T13:08:44Z</dcterms:created>
  <dcterms:modified xsi:type="dcterms:W3CDTF">2024-04-08T09:20:05Z</dcterms:modified>
  <cp:category/>
</cp:coreProperties>
</file>